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89" r:id="rId2"/>
    <p:sldId id="292" r:id="rId3"/>
    <p:sldId id="263" r:id="rId4"/>
    <p:sldId id="295" r:id="rId5"/>
    <p:sldId id="299" r:id="rId6"/>
    <p:sldId id="284" r:id="rId7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orient="horz" pos="1207" userDrawn="1">
          <p15:clr>
            <a:srgbClr val="A4A3A4"/>
          </p15:clr>
        </p15:guide>
        <p15:guide id="8" orient="horz" pos="2260" userDrawn="1">
          <p15:clr>
            <a:srgbClr val="A4A3A4"/>
          </p15:clr>
        </p15:guide>
        <p15:guide id="9" pos="1073" userDrawn="1">
          <p15:clr>
            <a:srgbClr val="A4A3A4"/>
          </p15:clr>
        </p15:guide>
        <p15:guide id="10" pos="3940" userDrawn="1">
          <p15:clr>
            <a:srgbClr val="A4A3A4"/>
          </p15:clr>
        </p15:guide>
        <p15:guide id="11" pos="6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4A7"/>
    <a:srgbClr val="E30613"/>
    <a:srgbClr val="B9B8BA"/>
    <a:srgbClr val="B6B5B7"/>
    <a:srgbClr val="C3C2C2"/>
    <a:srgbClr val="C6C6C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37" autoAdjust="0"/>
  </p:normalViewPr>
  <p:slideViewPr>
    <p:cSldViewPr snapToGrid="0">
      <p:cViewPr varScale="1">
        <p:scale>
          <a:sx n="107" d="100"/>
          <a:sy n="107" d="100"/>
        </p:scale>
        <p:origin x="2304" y="114"/>
      </p:cViewPr>
      <p:guideLst>
        <p:guide orient="horz" pos="2160"/>
        <p:guide pos="529"/>
        <p:guide pos="3840"/>
        <p:guide pos="7151"/>
        <p:guide orient="horz" pos="232"/>
        <p:guide orient="horz" pos="913"/>
        <p:guide orient="horz" pos="1207"/>
        <p:guide orient="horz" pos="2260"/>
        <p:guide pos="1073"/>
        <p:guide pos="3940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9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11C2A-2465-4D6F-82EC-5A2CBCF2FC99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82EE3-24C1-48A2-8B58-8FA213B229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893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CCB51-1376-4E2F-BA5B-B3191C8859B6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4871-8FD8-425B-89E4-46333CDA75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83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64871-8FD8-425B-89E4-46333CDA75B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47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64000">
              <a:srgbClr val="B6B5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502124" y="3606974"/>
            <a:ext cx="5195371" cy="1572183"/>
          </a:xfrm>
        </p:spPr>
        <p:txBody>
          <a:bodyPr>
            <a:normAutofit/>
          </a:bodyPr>
          <a:lstStyle>
            <a:lvl1pPr>
              <a:defRPr lang="de-DE" sz="4800" b="0" kern="1200" baseline="0" dirty="0">
                <a:solidFill>
                  <a:schemeClr val="bg1">
                    <a:lumMod val="85000"/>
                  </a:schemeClr>
                </a:solidFill>
                <a:latin typeface="Adrianna Extended" panose="02000505040000020004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Produktname</a:t>
            </a:r>
          </a:p>
        </p:txBody>
      </p:sp>
      <p:sp>
        <p:nvSpPr>
          <p:cNvPr id="26" name="Inhaltsplatzhalter 25"/>
          <p:cNvSpPr>
            <a:spLocks noGrp="1"/>
          </p:cNvSpPr>
          <p:nvPr>
            <p:ph sz="quarter" idx="10" hasCustomPrompt="1"/>
          </p:nvPr>
        </p:nvSpPr>
        <p:spPr>
          <a:xfrm>
            <a:off x="7598484" y="6311624"/>
            <a:ext cx="495191" cy="255494"/>
          </a:xfrm>
        </p:spPr>
        <p:txBody>
          <a:bodyPr>
            <a:normAutofit/>
          </a:bodyPr>
          <a:lstStyle>
            <a:lvl1pPr marL="0" indent="0" algn="l">
              <a:buNone/>
              <a:defRPr sz="900">
                <a:solidFill>
                  <a:srgbClr val="C3C2C2"/>
                </a:solidFill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3483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Main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3233" y="1537916"/>
            <a:ext cx="5181600" cy="4691499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68952" y="1550314"/>
            <a:ext cx="5181600" cy="4826727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0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0143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3705" y="378776"/>
            <a:ext cx="10515600" cy="81419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Main title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3705" y="3533090"/>
            <a:ext cx="10515598" cy="2657521"/>
          </a:xfrm>
        </p:spPr>
        <p:txBody>
          <a:bodyPr/>
          <a:lstStyle>
            <a:lvl1pPr>
              <a:defRPr sz="180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3705" y="1382168"/>
            <a:ext cx="10515598" cy="196172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9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 userDrawn="1"/>
        </p:nvSpPr>
        <p:spPr>
          <a:xfrm>
            <a:off x="499959" y="1663837"/>
            <a:ext cx="5321940" cy="1322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baseline="0">
                <a:solidFill>
                  <a:srgbClr val="E30613"/>
                </a:solidFill>
                <a:latin typeface="Adrianna Extended" panose="02000505040000020004" pitchFamily="50" charset="0"/>
                <a:ea typeface="+mj-ea"/>
                <a:cs typeface="+mj-cs"/>
              </a:defRPr>
            </a:lvl1pPr>
          </a:lstStyle>
          <a:p>
            <a:r>
              <a:rPr lang="de-DE" sz="5400">
                <a:solidFill>
                  <a:schemeClr val="bg1"/>
                </a:solidFill>
              </a:rPr>
              <a:t>Thank you!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sz="half" idx="4294967295"/>
          </p:nvPr>
        </p:nvSpPr>
        <p:spPr>
          <a:xfrm>
            <a:off x="7295107" y="3378501"/>
            <a:ext cx="2413000" cy="22256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b="1" dirty="0">
                <a:solidFill>
                  <a:schemeClr val="bg1"/>
                </a:solidFill>
              </a:rPr>
              <a:t>LAUNCH Europe GmbH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b="1" dirty="0">
                <a:solidFill>
                  <a:schemeClr val="bg1"/>
                </a:solidFill>
              </a:rPr>
              <a:t>Heinrich-Hertz-Str. 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b="1" dirty="0">
                <a:solidFill>
                  <a:schemeClr val="bg1"/>
                </a:solidFill>
              </a:rPr>
              <a:t>50170 Kerpen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200" b="1" dirty="0">
                <a:solidFill>
                  <a:schemeClr val="bg1"/>
                </a:solidFill>
              </a:rPr>
              <a:t>Phone +49 (0) 22 73 / 98 75-0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34988" algn="l"/>
              </a:tabLst>
            </a:pPr>
            <a:r>
              <a:rPr lang="de-DE" sz="1200" b="1" dirty="0">
                <a:solidFill>
                  <a:schemeClr val="bg1"/>
                </a:solidFill>
              </a:rPr>
              <a:t>Fax     +49 (0) 22 73 / 98 75-33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34988" algn="l"/>
              </a:tabLst>
            </a:pPr>
            <a:endParaRPr lang="de-DE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34988" algn="l"/>
              </a:tabLst>
            </a:pPr>
            <a:endParaRPr lang="de-DE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34988" algn="l"/>
              </a:tabLst>
            </a:pPr>
            <a:r>
              <a:rPr lang="de-DE" sz="1200" b="1" dirty="0">
                <a:solidFill>
                  <a:schemeClr val="bg1"/>
                </a:solidFill>
              </a:rPr>
              <a:t>info@launch-europe.de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34988" algn="l"/>
              </a:tabLst>
            </a:pPr>
            <a:r>
              <a:rPr lang="de-DE" sz="1200" b="1" dirty="0">
                <a:solidFill>
                  <a:schemeClr val="bg1"/>
                </a:solidFill>
              </a:rPr>
              <a:t>www.launch-europe.de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2452" y="4843978"/>
            <a:ext cx="510113" cy="5202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49772" y="4145466"/>
            <a:ext cx="510113" cy="51039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34512" y="3378501"/>
            <a:ext cx="510114" cy="5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2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A413-B40D-4F0F-897D-227C2FD50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F404EF-6E1C-43EA-B3B6-112932400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B2E98F-5D14-41E0-9758-E49C2606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19A0-517E-4DD9-BD4A-93EE6E56F943}" type="datetimeFigureOut">
              <a:rPr lang="de-DE" smtClean="0"/>
              <a:t>08.05.2024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BCA068-6F6E-47B5-A3E2-130E8208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C855A1-58E7-4AE2-B5D2-870D32F0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3C28-ADDB-4761-A85B-D985EADDF9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17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3234" y="358305"/>
            <a:ext cx="10515600" cy="107617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Main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3233" y="1581142"/>
            <a:ext cx="5181600" cy="4403401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67233" y="1581070"/>
            <a:ext cx="5181600" cy="1949138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667233" y="3861070"/>
            <a:ext cx="5181600" cy="2323432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969192" y="6554291"/>
            <a:ext cx="457697" cy="208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AE0A4-E719-4F84-A1DD-BF9E47B544EA}" type="slidenum">
              <a:rPr lang="de-DE" smtClean="0">
                <a:solidFill>
                  <a:srgbClr val="A3A4A7"/>
                </a:solidFill>
              </a:rPr>
              <a:pPr/>
              <a:t>‹Nr.›</a:t>
            </a:fld>
            <a:endParaRPr lang="de-DE" dirty="0">
              <a:solidFill>
                <a:srgbClr val="A3A4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8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4821" y="1356422"/>
            <a:ext cx="5157787" cy="823912"/>
          </a:xfrm>
        </p:spPr>
        <p:txBody>
          <a:bodyPr anchor="t"/>
          <a:lstStyle>
            <a:lvl1pPr marL="0" indent="0">
              <a:buNone/>
              <a:defRPr sz="2400" b="0">
                <a:latin typeface="Adrianna Extended" panose="02000505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4821" y="2180334"/>
            <a:ext cx="5157787" cy="4005174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67231" y="1356422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lang="de-DE" sz="2400" b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drianna Extended Light" panose="02000505040000020004" pitchFamily="50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Wingdings" panose="05000000000000000000" pitchFamily="2" charset="2"/>
              <a:buNone/>
            </a:pP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7231" y="2180333"/>
            <a:ext cx="5183188" cy="4005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3232" y="365128"/>
            <a:ext cx="10515600" cy="81419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7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88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Main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2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Main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3233" y="1666148"/>
            <a:ext cx="5181600" cy="4434401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68950" y="1666147"/>
            <a:ext cx="5181600" cy="4434401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4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Main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3233" y="1564136"/>
            <a:ext cx="5181600" cy="4447703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39298" y="1564136"/>
            <a:ext cx="5181600" cy="4447703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1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Main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3233" y="1540073"/>
            <a:ext cx="5181600" cy="4642364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75775" y="1550315"/>
            <a:ext cx="5181600" cy="4642364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2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Main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3233" y="1575426"/>
            <a:ext cx="5181600" cy="4409118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68952" y="1576201"/>
            <a:ext cx="5181600" cy="4409118"/>
          </a:xfr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3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3368"/>
            <a:ext cx="12192000" cy="4785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233" y="358305"/>
            <a:ext cx="11492551" cy="1076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Main title</a:t>
            </a:r>
            <a:br>
              <a:rPr lang="de-DE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233" y="1896291"/>
            <a:ext cx="11492551" cy="4273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969192" y="6554291"/>
            <a:ext cx="457697" cy="208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AE0A4-E719-4F84-A1DD-BF9E47B544EA}" type="slidenum">
              <a:rPr lang="de-DE" smtClean="0">
                <a:solidFill>
                  <a:srgbClr val="A3A4A7"/>
                </a:solidFill>
              </a:rPr>
              <a:pPr/>
              <a:t>‹Nr.›</a:t>
            </a:fld>
            <a:endParaRPr lang="de-DE" dirty="0">
              <a:solidFill>
                <a:srgbClr val="A3A4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6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5" r:id="rId3"/>
    <p:sldLayoutId id="2147483675" r:id="rId4"/>
    <p:sldLayoutId id="2147483676" r:id="rId5"/>
    <p:sldLayoutId id="2147483664" r:id="rId6"/>
    <p:sldLayoutId id="2147483680" r:id="rId7"/>
    <p:sldLayoutId id="2147483679" r:id="rId8"/>
    <p:sldLayoutId id="2147483678" r:id="rId9"/>
    <p:sldLayoutId id="2147483677" r:id="rId10"/>
    <p:sldLayoutId id="2147483681" r:id="rId11"/>
    <p:sldLayoutId id="2147483668" r:id="rId12"/>
    <p:sldLayoutId id="2147483666" r:id="rId13"/>
    <p:sldLayoutId id="2147483682" r:id="rId1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baseline="0">
          <a:solidFill>
            <a:srgbClr val="E30613"/>
          </a:solidFill>
          <a:latin typeface="Adrianna Extended" panose="0200050504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Wingdings" panose="05000000000000000000" pitchFamily="2" charset="2"/>
        <a:buChar char="§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Wingdings" panose="05000000000000000000" pitchFamily="2" charset="2"/>
        <a:buChar char="§"/>
        <a:defRPr sz="1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89000">
              <a:srgbClr val="B6B5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124" y="3606974"/>
            <a:ext cx="8857029" cy="1572183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European Professional </a:t>
            </a:r>
            <a:r>
              <a:rPr lang="de-DE" altLang="zh-CN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Software L</a:t>
            </a:r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icense </a:t>
            </a:r>
            <a:r>
              <a:rPr lang="de-DE" altLang="zh-CN" sz="1600" dirty="0">
                <a:solidFill>
                  <a:srgbClr val="FF0000"/>
                </a:solidFill>
                <a:latin typeface="+mj-lt"/>
              </a:rPr>
              <a:t>O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nly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for HQ </a:t>
            </a:r>
            <a:r>
              <a:rPr lang="de-DE" altLang="zh-CN" sz="1600" dirty="0" err="1">
                <a:solidFill>
                  <a:srgbClr val="FF0000"/>
                </a:solidFill>
                <a:latin typeface="+mj-lt"/>
              </a:rPr>
              <a:t>devices</a:t>
            </a:r>
            <a:br>
              <a:rPr lang="de-DE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6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8B8DF63-7CA7-40D7-9647-C89268673877}"/>
              </a:ext>
            </a:extLst>
          </p:cNvPr>
          <p:cNvSpPr txBox="1"/>
          <p:nvPr/>
        </p:nvSpPr>
        <p:spPr>
          <a:xfrm>
            <a:off x="110636" y="73808"/>
            <a:ext cx="576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2400" b="1" u="sng" dirty="0" err="1"/>
              <a:t>Introduction</a:t>
            </a:r>
            <a:endParaRPr lang="de-DE" sz="2400" b="1" u="sng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D773823D-79F0-4AD6-8CA7-50967A7D0460}"/>
              </a:ext>
            </a:extLst>
          </p:cNvPr>
          <p:cNvSpPr txBox="1">
            <a:spLocks/>
          </p:cNvSpPr>
          <p:nvPr/>
        </p:nvSpPr>
        <p:spPr>
          <a:xfrm>
            <a:off x="510547" y="837984"/>
            <a:ext cx="11071853" cy="1699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400" dirty="0"/>
              <a:t>In order to meet the functional requirements of the multi-channel Launch products, LAUNCH Europe provides European Professional Software License to the HQ products.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400" dirty="0"/>
              <a:t>European professional software </a:t>
            </a:r>
            <a:r>
              <a:rPr lang="en-US" sz="1400" dirty="0" err="1"/>
              <a:t>licences</a:t>
            </a:r>
            <a:r>
              <a:rPr lang="en-US" sz="1400" dirty="0"/>
              <a:t> are available for the HQ X-431 PAD series and the HQ X-431 PRO series.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400" dirty="0"/>
              <a:t>LAUNCH Europe only provides the software, other services require additional fees.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8A91C99-0D5B-4F49-92B6-5305D6FB8F0F}"/>
              </a:ext>
            </a:extLst>
          </p:cNvPr>
          <p:cNvSpPr txBox="1"/>
          <p:nvPr/>
        </p:nvSpPr>
        <p:spPr>
          <a:xfrm>
            <a:off x="510547" y="2839523"/>
            <a:ext cx="4484566" cy="28355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ts val="600"/>
              </a:spcBef>
              <a:buClr>
                <a:srgbClr val="E30613"/>
              </a:buClr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European Professional Software License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includes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742950" lvl="1" indent="-285750" defTabSz="914400">
              <a:lnSpc>
                <a:spcPct val="150000"/>
              </a:lnSpc>
              <a:spcBef>
                <a:spcPts val="600"/>
              </a:spcBef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X-431 passenger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software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defTabSz="914400">
              <a:lnSpc>
                <a:spcPct val="150000"/>
              </a:lnSpc>
              <a:spcBef>
                <a:spcPts val="600"/>
              </a:spcBef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CarSET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1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defTabSz="914400">
              <a:lnSpc>
                <a:spcPct val="150000"/>
              </a:lnSpc>
              <a:spcBef>
                <a:spcPts val="600"/>
              </a:spcBef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SGW pack</a:t>
            </a:r>
          </a:p>
          <a:p>
            <a:pPr marL="1200150" lvl="2" indent="-285750" defTabSz="914400">
              <a:lnSpc>
                <a:spcPct val="150000"/>
              </a:lnSpc>
              <a:spcBef>
                <a:spcPts val="600"/>
              </a:spcBef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FCA &amp; Maserati 1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 defTabSz="914400">
              <a:lnSpc>
                <a:spcPct val="150000"/>
              </a:lnSpc>
              <a:spcBef>
                <a:spcPts val="600"/>
              </a:spcBef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Mercedes 1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 defTabSz="914400">
              <a:lnSpc>
                <a:spcPct val="150000"/>
              </a:lnSpc>
              <a:spcBef>
                <a:spcPts val="600"/>
              </a:spcBef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Renault &amp; Dacia 50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connections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defTabSz="914400">
              <a:lnSpc>
                <a:spcPct val="150000"/>
              </a:lnSpc>
              <a:spcBef>
                <a:spcPts val="600"/>
              </a:spcBef>
              <a:buClr>
                <a:srgbClr val="E30613"/>
              </a:buClr>
              <a:buFont typeface="Arial" panose="020B0604020202020204" pitchFamily="34" charset="0"/>
              <a:buChar char="•"/>
            </a:pPr>
            <a:endParaRPr lang="de-DE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8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8B8DF63-7CA7-40D7-9647-C89268673877}"/>
              </a:ext>
            </a:extLst>
          </p:cNvPr>
          <p:cNvSpPr txBox="1"/>
          <p:nvPr/>
        </p:nvSpPr>
        <p:spPr>
          <a:xfrm>
            <a:off x="110636" y="73808"/>
            <a:ext cx="576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Order info</a:t>
            </a:r>
            <a:endParaRPr lang="de-DE" sz="2400" b="1" u="sng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63C6220-C18B-4ABB-BFFA-A60FCD795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484"/>
              </p:ext>
            </p:extLst>
          </p:nvPr>
        </p:nvGraphicFramePr>
        <p:xfrm>
          <a:off x="570086" y="1005804"/>
          <a:ext cx="11051827" cy="19010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5527">
                  <a:extLst>
                    <a:ext uri="{9D8B030D-6E8A-4147-A177-3AD203B41FA5}">
                      <a16:colId xmlns:a16="http://schemas.microsoft.com/office/drawing/2014/main" val="894181493"/>
                    </a:ext>
                  </a:extLst>
                </a:gridCol>
                <a:gridCol w="6733338">
                  <a:extLst>
                    <a:ext uri="{9D8B030D-6E8A-4147-A177-3AD203B41FA5}">
                      <a16:colId xmlns:a16="http://schemas.microsoft.com/office/drawing/2014/main" val="645713298"/>
                    </a:ext>
                  </a:extLst>
                </a:gridCol>
                <a:gridCol w="2152962">
                  <a:extLst>
                    <a:ext uri="{9D8B030D-6E8A-4147-A177-3AD203B41FA5}">
                      <a16:colId xmlns:a16="http://schemas.microsoft.com/office/drawing/2014/main" val="1827408912"/>
                    </a:ext>
                  </a:extLst>
                </a:gridCol>
              </a:tblGrid>
              <a:tr h="620877">
                <a:tc>
                  <a:txBody>
                    <a:bodyPr/>
                    <a:lstStyle/>
                    <a:p>
                      <a:r>
                        <a:rPr lang="de-DE" dirty="0" err="1"/>
                        <a:t>Article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number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List </a:t>
                      </a:r>
                      <a:r>
                        <a:rPr lang="de-DE" dirty="0" err="1"/>
                        <a:t>price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359935"/>
                  </a:ext>
                </a:extLst>
              </a:tr>
              <a:tr h="620877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SW-</a:t>
                      </a:r>
                      <a:r>
                        <a:rPr lang="de-DE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LE-HQPAD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European Professional Software License for HQ PAD series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2900 € (Plus 19%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79264"/>
                  </a:ext>
                </a:extLst>
              </a:tr>
              <a:tr h="62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SW-</a:t>
                      </a:r>
                      <a:r>
                        <a:rPr lang="de-DE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LE-HQPRO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European Professional Software License for HQ PRO series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2600 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(Plus 19%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186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76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8B8DF63-7CA7-40D7-9647-C89268673877}"/>
              </a:ext>
            </a:extLst>
          </p:cNvPr>
          <p:cNvSpPr txBox="1"/>
          <p:nvPr/>
        </p:nvSpPr>
        <p:spPr>
          <a:xfrm>
            <a:off x="110636" y="73808"/>
            <a:ext cx="576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2400" b="1" u="sng" dirty="0"/>
              <a:t>Order </a:t>
            </a:r>
            <a:r>
              <a:rPr lang="de-DE" altLang="zh-CN" sz="2400" b="1" u="sng" dirty="0" err="1"/>
              <a:t>process</a:t>
            </a:r>
            <a:r>
              <a:rPr lang="de-DE" altLang="zh-CN" sz="2400" b="1" u="sng" dirty="0"/>
              <a:t> (End </a:t>
            </a:r>
            <a:r>
              <a:rPr lang="de-DE" altLang="zh-CN" sz="2400" b="1" u="sng" dirty="0" err="1"/>
              <a:t>user</a:t>
            </a:r>
            <a:r>
              <a:rPr lang="de-DE" altLang="zh-CN" sz="2400" b="1" u="sng" dirty="0"/>
              <a:t>)</a:t>
            </a:r>
            <a:endParaRPr lang="de-DE" sz="2400" b="1" u="sng" dirty="0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26B324F8-BF45-4A4B-A2F4-879355CCE749}"/>
              </a:ext>
            </a:extLst>
          </p:cNvPr>
          <p:cNvSpPr txBox="1">
            <a:spLocks/>
          </p:cNvSpPr>
          <p:nvPr/>
        </p:nvSpPr>
        <p:spPr>
          <a:xfrm>
            <a:off x="510547" y="837983"/>
            <a:ext cx="9944459" cy="1970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400" dirty="0"/>
              <a:t>End user: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sz="1400" dirty="0"/>
              <a:t>Customers order and pay for the software license online at the device's online store. </a:t>
            </a:r>
            <a:endParaRPr lang="de-DE" sz="1400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sz="1400" dirty="0"/>
              <a:t>Get </a:t>
            </a:r>
            <a:r>
              <a:rPr lang="en-US" sz="1400" b="1" dirty="0"/>
              <a:t>invoice</a:t>
            </a:r>
            <a:r>
              <a:rPr lang="en-US" sz="1400" dirty="0"/>
              <a:t> and </a:t>
            </a:r>
            <a:r>
              <a:rPr lang="en-US" sz="1400" b="1" dirty="0"/>
              <a:t>new</a:t>
            </a:r>
            <a:r>
              <a:rPr lang="en-US" sz="1400" dirty="0"/>
              <a:t> </a:t>
            </a:r>
            <a:r>
              <a:rPr lang="de-DE" altLang="zh-CN" sz="1400" b="1" dirty="0" err="1"/>
              <a:t>user</a:t>
            </a:r>
            <a:r>
              <a:rPr lang="de-DE" altLang="zh-CN" sz="1400" b="1" dirty="0"/>
              <a:t> </a:t>
            </a:r>
            <a:r>
              <a:rPr lang="de-DE" altLang="zh-CN" sz="1400" b="1" dirty="0" err="1"/>
              <a:t>authentication</a:t>
            </a:r>
            <a:r>
              <a:rPr lang="de-DE" altLang="zh-CN" sz="1400" b="1" dirty="0"/>
              <a:t> &amp; </a:t>
            </a:r>
            <a:r>
              <a:rPr lang="de-DE" altLang="zh-CN" sz="1400" b="1" dirty="0" err="1"/>
              <a:t>license</a:t>
            </a:r>
            <a:r>
              <a:rPr lang="de-DE" altLang="zh-CN" sz="1400" b="1" dirty="0"/>
              <a:t> </a:t>
            </a:r>
            <a:r>
              <a:rPr lang="de-DE" altLang="zh-CN" sz="1400" b="1" dirty="0" err="1"/>
              <a:t>activation</a:t>
            </a:r>
            <a:r>
              <a:rPr lang="de-DE" altLang="zh-CN" sz="1400" b="1" dirty="0"/>
              <a:t> </a:t>
            </a:r>
            <a:r>
              <a:rPr lang="de-DE" altLang="zh-CN" sz="1400" b="1" dirty="0" err="1"/>
              <a:t>information</a:t>
            </a:r>
            <a:r>
              <a:rPr lang="de-DE" altLang="zh-CN" sz="1400" b="1" dirty="0"/>
              <a:t> </a:t>
            </a:r>
            <a:r>
              <a:rPr lang="en-US" sz="1400" dirty="0"/>
              <a:t>per email.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sz="1400" dirty="0"/>
              <a:t>Pass the user authentication and </a:t>
            </a:r>
            <a:r>
              <a:rPr lang="de-DE" altLang="zh-CN" sz="1400" dirty="0"/>
              <a:t>s</a:t>
            </a:r>
            <a:r>
              <a:rPr lang="en-US" sz="1400" dirty="0" err="1"/>
              <a:t>ubmit</a:t>
            </a:r>
            <a:r>
              <a:rPr lang="en-US" sz="1400" dirty="0"/>
              <a:t> the activation form. After that, the software will be activated generally within </a:t>
            </a:r>
            <a:r>
              <a:rPr lang="en-US" sz="1400" b="1" dirty="0"/>
              <a:t>3</a:t>
            </a:r>
            <a:r>
              <a:rPr lang="en-US" sz="1400" dirty="0"/>
              <a:t> working days.</a:t>
            </a:r>
            <a:endParaRPr lang="de-DE" sz="1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400" dirty="0"/>
              <a:t>      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/>
              <a:t> </a:t>
            </a:r>
            <a:endParaRPr lang="de-DE" sz="105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BA54CC-7C2B-44E8-8056-F619B9214F36}"/>
              </a:ext>
            </a:extLst>
          </p:cNvPr>
          <p:cNvSpPr txBox="1"/>
          <p:nvPr/>
        </p:nvSpPr>
        <p:spPr>
          <a:xfrm>
            <a:off x="284589" y="3151253"/>
            <a:ext cx="22057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Order and </a:t>
            </a:r>
            <a:r>
              <a:rPr lang="de-DE" dirty="0" err="1"/>
              <a:t>pay</a:t>
            </a:r>
            <a:r>
              <a:rPr lang="de-DE" dirty="0"/>
              <a:t> at online </a:t>
            </a:r>
            <a:r>
              <a:rPr lang="de-DE" dirty="0" err="1"/>
              <a:t>store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C7EDAB-1EAC-418B-BC32-4C1B8265DB49}"/>
              </a:ext>
            </a:extLst>
          </p:cNvPr>
          <p:cNvSpPr txBox="1"/>
          <p:nvPr/>
        </p:nvSpPr>
        <p:spPr>
          <a:xfrm>
            <a:off x="7972516" y="3151253"/>
            <a:ext cx="39204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software will be </a:t>
            </a:r>
            <a:r>
              <a:rPr lang="en-US" dirty="0" err="1"/>
              <a:t>acitvated</a:t>
            </a:r>
            <a:r>
              <a:rPr lang="en-US" dirty="0"/>
              <a:t> within </a:t>
            </a:r>
            <a:r>
              <a:rPr lang="en-US" b="1" dirty="0"/>
              <a:t>3</a:t>
            </a:r>
            <a:r>
              <a:rPr lang="en-US" dirty="0"/>
              <a:t> working days</a:t>
            </a:r>
            <a:endParaRPr lang="de-DE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18AB55F-7552-4423-A20D-17B9B0DB3D40}"/>
              </a:ext>
            </a:extLst>
          </p:cNvPr>
          <p:cNvCxnSpPr>
            <a:cxnSpLocks/>
            <a:stCxn id="3" idx="3"/>
            <a:endCxn id="19" idx="1"/>
          </p:cNvCxnSpPr>
          <p:nvPr/>
        </p:nvCxnSpPr>
        <p:spPr>
          <a:xfrm>
            <a:off x="2490349" y="3474419"/>
            <a:ext cx="2668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A9283B78-9D5F-4709-9A77-C67A209D5D96}"/>
              </a:ext>
            </a:extLst>
          </p:cNvPr>
          <p:cNvSpPr txBox="1"/>
          <p:nvPr/>
        </p:nvSpPr>
        <p:spPr>
          <a:xfrm>
            <a:off x="2757162" y="3151253"/>
            <a:ext cx="24584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in</a:t>
            </a:r>
            <a:r>
              <a:rPr lang="de-DE" altLang="zh-CN" dirty="0" err="1"/>
              <a:t>v</a:t>
            </a:r>
            <a:r>
              <a:rPr lang="de-DE" dirty="0" err="1"/>
              <a:t>oice</a:t>
            </a:r>
            <a:r>
              <a:rPr lang="de-DE" dirty="0"/>
              <a:t> per email </a:t>
            </a:r>
            <a:r>
              <a:rPr lang="de-DE" dirty="0" err="1"/>
              <a:t>automatically</a:t>
            </a:r>
            <a:endParaRPr lang="de-DE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21F333F6-7B30-49FF-A772-E7EDA029C534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>
            <a:off x="5215643" y="3474419"/>
            <a:ext cx="2668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60F0BE02-D88E-4AAF-9155-17E2AD0A8A3C}"/>
              </a:ext>
            </a:extLst>
          </p:cNvPr>
          <p:cNvSpPr txBox="1">
            <a:spLocks/>
          </p:cNvSpPr>
          <p:nvPr/>
        </p:nvSpPr>
        <p:spPr>
          <a:xfrm>
            <a:off x="510547" y="5019093"/>
            <a:ext cx="9944459" cy="417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rgbClr val="FF0000"/>
                </a:solidFill>
              </a:rPr>
              <a:t>NOTE</a:t>
            </a:r>
            <a:r>
              <a:rPr lang="en-US" sz="1400" dirty="0"/>
              <a:t>: LAUNCH Europe only provides the software, other services require additional fees.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1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37D0EB-680F-401D-A9CC-4F3348228C1F}"/>
              </a:ext>
            </a:extLst>
          </p:cNvPr>
          <p:cNvSpPr txBox="1"/>
          <p:nvPr/>
        </p:nvSpPr>
        <p:spPr>
          <a:xfrm>
            <a:off x="5482456" y="2874254"/>
            <a:ext cx="22232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Pass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authentication</a:t>
            </a:r>
            <a:r>
              <a:rPr lang="de-DE" dirty="0"/>
              <a:t> and </a:t>
            </a:r>
            <a:r>
              <a:rPr lang="de-DE" dirty="0" err="1"/>
              <a:t>submit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activation</a:t>
            </a:r>
            <a:r>
              <a:rPr lang="de-DE" dirty="0"/>
              <a:t> form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1332B04-5887-4228-8E8F-AD14035DF1CC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7705703" y="3474419"/>
            <a:ext cx="2668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8B8DF63-7CA7-40D7-9647-C89268673877}"/>
              </a:ext>
            </a:extLst>
          </p:cNvPr>
          <p:cNvSpPr txBox="1"/>
          <p:nvPr/>
        </p:nvSpPr>
        <p:spPr>
          <a:xfrm>
            <a:off x="110635" y="73808"/>
            <a:ext cx="711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2400" b="1" u="sng" dirty="0"/>
              <a:t>Operation </a:t>
            </a:r>
            <a:r>
              <a:rPr lang="de-DE" altLang="zh-CN" sz="2400" b="1" u="sng" dirty="0" err="1"/>
              <a:t>process</a:t>
            </a:r>
            <a:r>
              <a:rPr lang="de-DE" altLang="zh-CN" sz="2400" b="1" u="sng" dirty="0"/>
              <a:t> (LE internal </a:t>
            </a:r>
            <a:r>
              <a:rPr lang="de-DE" altLang="zh-CN" sz="2400" b="1" u="sng" dirty="0" err="1"/>
              <a:t>process</a:t>
            </a:r>
            <a:r>
              <a:rPr lang="de-DE" altLang="zh-CN" sz="2400" b="1" u="sng" dirty="0"/>
              <a:t>)</a:t>
            </a:r>
            <a:endParaRPr lang="de-DE" sz="2400" b="1" u="sng" dirty="0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26B324F8-BF45-4A4B-A2F4-879355CCE749}"/>
              </a:ext>
            </a:extLst>
          </p:cNvPr>
          <p:cNvSpPr txBox="1">
            <a:spLocks/>
          </p:cNvSpPr>
          <p:nvPr/>
        </p:nvSpPr>
        <p:spPr>
          <a:xfrm>
            <a:off x="510546" y="2280511"/>
            <a:ext cx="9944459" cy="1528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400" dirty="0"/>
              <a:t>E-commerce: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en-US" sz="1400" dirty="0"/>
              <a:t>Receive order notification </a:t>
            </a:r>
            <a:r>
              <a:rPr lang="de-DE" altLang="zh-CN" sz="1400" dirty="0"/>
              <a:t>per email. Check </a:t>
            </a:r>
            <a:r>
              <a:rPr lang="de-DE" altLang="zh-CN" sz="1400" dirty="0" err="1"/>
              <a:t>order</a:t>
            </a:r>
            <a:r>
              <a:rPr lang="de-DE" altLang="zh-CN" sz="1400" dirty="0"/>
              <a:t> </a:t>
            </a:r>
            <a:r>
              <a:rPr lang="de-DE" altLang="zh-CN" sz="1400" dirty="0" err="1"/>
              <a:t>details</a:t>
            </a:r>
            <a:r>
              <a:rPr lang="de-DE" altLang="zh-CN" sz="1400" dirty="0"/>
              <a:t> </a:t>
            </a:r>
            <a:r>
              <a:rPr lang="en-US" sz="1400" dirty="0"/>
              <a:t>from the HQ </a:t>
            </a:r>
            <a:r>
              <a:rPr lang="de-DE" altLang="zh-CN" sz="1400" dirty="0"/>
              <a:t>online</a:t>
            </a:r>
            <a:r>
              <a:rPr lang="en-US" sz="1400" dirty="0"/>
              <a:t> order platform, check </a:t>
            </a:r>
            <a:r>
              <a:rPr lang="en-US" sz="1400" dirty="0" err="1"/>
              <a:t>Paypal</a:t>
            </a:r>
            <a:r>
              <a:rPr lang="en-US" sz="1400" dirty="0"/>
              <a:t> payment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de-DE" sz="1400" dirty="0" err="1"/>
              <a:t>Issue</a:t>
            </a:r>
            <a:r>
              <a:rPr lang="de-DE" sz="1400" dirty="0"/>
              <a:t> the </a:t>
            </a:r>
            <a:r>
              <a:rPr lang="de-DE" sz="1400" dirty="0" err="1"/>
              <a:t>invoice</a:t>
            </a:r>
            <a:r>
              <a:rPr lang="de-DE" sz="1400" dirty="0"/>
              <a:t>,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product</a:t>
            </a:r>
            <a:r>
              <a:rPr lang="de-DE" sz="1400" dirty="0"/>
              <a:t> </a:t>
            </a:r>
            <a:r>
              <a:rPr lang="de-DE" sz="1400" dirty="0" err="1"/>
              <a:t>serial</a:t>
            </a:r>
            <a:r>
              <a:rPr lang="de-DE" sz="1400" dirty="0"/>
              <a:t> </a:t>
            </a:r>
            <a:r>
              <a:rPr lang="de-DE" sz="1400" dirty="0" err="1"/>
              <a:t>number</a:t>
            </a:r>
            <a:r>
              <a:rPr lang="de-DE" sz="1400" dirty="0"/>
              <a:t>, digital </a:t>
            </a:r>
            <a:r>
              <a:rPr lang="de-DE" sz="1400" dirty="0" err="1"/>
              <a:t>card</a:t>
            </a:r>
            <a:r>
              <a:rPr lang="de-DE" sz="1400" dirty="0"/>
              <a:t> </a:t>
            </a:r>
            <a:r>
              <a:rPr lang="de-DE" sz="1400" dirty="0" err="1"/>
              <a:t>number</a:t>
            </a:r>
            <a:r>
              <a:rPr lang="de-DE" sz="1400" dirty="0"/>
              <a:t> and </a:t>
            </a:r>
            <a:r>
              <a:rPr lang="de-DE" sz="1400" dirty="0" err="1"/>
              <a:t>password</a:t>
            </a:r>
            <a:endParaRPr lang="de-DE" sz="1400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de-DE" sz="1400" dirty="0"/>
              <a:t>Send </a:t>
            </a:r>
            <a:r>
              <a:rPr lang="de-DE" sz="1400" dirty="0" err="1"/>
              <a:t>invoice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end </a:t>
            </a:r>
            <a:r>
              <a:rPr lang="de-DE" sz="1400" dirty="0" err="1"/>
              <a:t>user</a:t>
            </a:r>
            <a:r>
              <a:rPr lang="de-DE" altLang="zh-CN" sz="1400" dirty="0"/>
              <a:t>, </a:t>
            </a:r>
            <a:r>
              <a:rPr lang="de-DE" altLang="zh-CN" sz="1400" dirty="0" err="1"/>
              <a:t>with</a:t>
            </a:r>
            <a:r>
              <a:rPr lang="de-DE" altLang="zh-CN" sz="1400" dirty="0"/>
              <a:t> </a:t>
            </a:r>
            <a:r>
              <a:rPr lang="de-DE" altLang="zh-CN" sz="1400" b="1" dirty="0" err="1">
                <a:solidFill>
                  <a:schemeClr val="tx1"/>
                </a:solidFill>
              </a:rPr>
              <a:t>new</a:t>
            </a:r>
            <a:r>
              <a:rPr lang="de-DE" altLang="zh-CN" sz="1400" dirty="0">
                <a:solidFill>
                  <a:schemeClr val="tx1"/>
                </a:solidFill>
              </a:rPr>
              <a:t> </a:t>
            </a:r>
            <a:r>
              <a:rPr lang="de-DE" altLang="zh-CN" sz="1400" b="1" dirty="0" err="1"/>
              <a:t>user</a:t>
            </a:r>
            <a:r>
              <a:rPr lang="de-DE" altLang="zh-CN" sz="1400" b="1" dirty="0"/>
              <a:t> </a:t>
            </a:r>
            <a:r>
              <a:rPr lang="de-DE" altLang="zh-CN" sz="1400" b="1" dirty="0" err="1"/>
              <a:t>authentication</a:t>
            </a:r>
            <a:r>
              <a:rPr lang="de-DE" altLang="zh-CN" sz="1400" b="1" dirty="0"/>
              <a:t> &amp; </a:t>
            </a:r>
            <a:r>
              <a:rPr lang="de-DE" altLang="zh-CN" sz="1400" b="1" dirty="0" err="1"/>
              <a:t>license</a:t>
            </a:r>
            <a:r>
              <a:rPr lang="de-DE" altLang="zh-CN" sz="1400" b="1" dirty="0"/>
              <a:t> </a:t>
            </a:r>
            <a:r>
              <a:rPr lang="de-DE" altLang="zh-CN" sz="1400" b="1" dirty="0" err="1"/>
              <a:t>activation</a:t>
            </a:r>
            <a:r>
              <a:rPr lang="de-DE" altLang="zh-CN" sz="1400" b="1" dirty="0"/>
              <a:t> </a:t>
            </a:r>
            <a:r>
              <a:rPr lang="de-DE" altLang="zh-CN" sz="1400" dirty="0" err="1"/>
              <a:t>information</a:t>
            </a:r>
            <a:endParaRPr lang="en-US" sz="1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de-DE" sz="105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1400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D9D5E35B-27CC-43E3-9671-400D45467BF4}"/>
              </a:ext>
            </a:extLst>
          </p:cNvPr>
          <p:cNvSpPr txBox="1">
            <a:spLocks/>
          </p:cNvSpPr>
          <p:nvPr/>
        </p:nvSpPr>
        <p:spPr>
          <a:xfrm>
            <a:off x="510546" y="3966811"/>
            <a:ext cx="11349760" cy="2291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400" dirty="0"/>
              <a:t>Activation admin: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de-DE" sz="1400" dirty="0" err="1"/>
              <a:t>Get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license</a:t>
            </a:r>
            <a:r>
              <a:rPr lang="de-DE" sz="1400" dirty="0"/>
              <a:t> </a:t>
            </a:r>
            <a:r>
              <a:rPr lang="de-DE" sz="1400" dirty="0" err="1"/>
              <a:t>activation</a:t>
            </a:r>
            <a:r>
              <a:rPr lang="de-DE" sz="1400" dirty="0"/>
              <a:t> </a:t>
            </a:r>
            <a:r>
              <a:rPr lang="de-DE" sz="1400" dirty="0" err="1"/>
              <a:t>notification</a:t>
            </a:r>
            <a:r>
              <a:rPr lang="de-DE" sz="1400" dirty="0"/>
              <a:t> per email</a:t>
            </a:r>
            <a:endParaRPr lang="en-US" sz="1400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de-DE" altLang="zh-CN" sz="1400" dirty="0"/>
              <a:t>Activate </a:t>
            </a:r>
            <a:r>
              <a:rPr lang="de-DE" altLang="zh-CN" sz="1400" dirty="0" err="1"/>
              <a:t>the</a:t>
            </a:r>
            <a:r>
              <a:rPr lang="de-DE" altLang="zh-CN" sz="1400" dirty="0"/>
              <a:t> </a:t>
            </a:r>
            <a:r>
              <a:rPr lang="de-DE" altLang="zh-CN" sz="1400" dirty="0" err="1"/>
              <a:t>license</a:t>
            </a:r>
            <a:r>
              <a:rPr lang="de-DE" altLang="zh-CN" sz="1400" dirty="0"/>
              <a:t> </a:t>
            </a:r>
            <a:r>
              <a:rPr lang="de-DE" altLang="zh-CN" sz="1400" dirty="0" err="1"/>
              <a:t>manually</a:t>
            </a:r>
            <a:r>
              <a:rPr lang="de-DE" altLang="zh-CN" sz="1400" dirty="0"/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de-DE" sz="1200" dirty="0"/>
              <a:t>Check OA </a:t>
            </a:r>
            <a:r>
              <a:rPr lang="de-DE" sz="1200" dirty="0" err="1"/>
              <a:t>activation</a:t>
            </a:r>
            <a:r>
              <a:rPr lang="de-DE" sz="1200" dirty="0"/>
              <a:t> </a:t>
            </a:r>
            <a:r>
              <a:rPr lang="de-DE" sz="1200" dirty="0" err="1"/>
              <a:t>list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Sage, send OA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activate</a:t>
            </a:r>
            <a:r>
              <a:rPr lang="de-DE" sz="1200" dirty="0"/>
              <a:t> 1 </a:t>
            </a:r>
            <a:r>
              <a:rPr lang="de-DE" sz="1200" dirty="0" err="1"/>
              <a:t>year</a:t>
            </a:r>
            <a:r>
              <a:rPr lang="de-DE" sz="1200" dirty="0"/>
              <a:t> passenger </a:t>
            </a:r>
            <a:r>
              <a:rPr lang="de-DE" sz="1200" dirty="0" err="1"/>
              <a:t>car</a:t>
            </a:r>
            <a:r>
              <a:rPr lang="de-DE" sz="1200" dirty="0"/>
              <a:t> </a:t>
            </a:r>
            <a:r>
              <a:rPr lang="de-DE" sz="1200" dirty="0" err="1"/>
              <a:t>software</a:t>
            </a:r>
            <a:endParaRPr lang="de-DE" sz="1200" dirty="0"/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de-DE" sz="1200" dirty="0"/>
              <a:t>Go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Haynespro</a:t>
            </a:r>
            <a:r>
              <a:rPr lang="de-DE" sz="1200" dirty="0"/>
              <a:t> </a:t>
            </a:r>
            <a:r>
              <a:rPr lang="de-DE" sz="1200" dirty="0" err="1"/>
              <a:t>platform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activate</a:t>
            </a:r>
            <a:r>
              <a:rPr lang="de-DE" sz="1200" dirty="0"/>
              <a:t> 1 </a:t>
            </a:r>
            <a:r>
              <a:rPr lang="de-DE" sz="1200" dirty="0" err="1"/>
              <a:t>year</a:t>
            </a:r>
            <a:r>
              <a:rPr lang="de-DE" sz="1200" dirty="0"/>
              <a:t> </a:t>
            </a:r>
            <a:r>
              <a:rPr lang="de-DE" sz="1200" dirty="0" err="1"/>
              <a:t>Hayenspro</a:t>
            </a:r>
            <a:r>
              <a:rPr lang="de-DE" sz="1200" dirty="0"/>
              <a:t> PRO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de-DE" sz="1200" dirty="0"/>
              <a:t>Check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user</a:t>
            </a:r>
            <a:r>
              <a:rPr lang="de-DE" sz="1200" dirty="0"/>
              <a:t> </a:t>
            </a:r>
            <a:r>
              <a:rPr lang="de-DE" sz="1200" dirty="0" err="1"/>
              <a:t>authentication</a:t>
            </a:r>
            <a:r>
              <a:rPr lang="de-DE" sz="1200" dirty="0"/>
              <a:t>, </a:t>
            </a:r>
            <a:r>
              <a:rPr lang="de-DE" sz="1200" dirty="0" err="1"/>
              <a:t>go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LE SGW </a:t>
            </a:r>
            <a:r>
              <a:rPr lang="de-DE" sz="1200" dirty="0" err="1"/>
              <a:t>Platform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activate</a:t>
            </a:r>
            <a:r>
              <a:rPr lang="de-DE" sz="1200" dirty="0"/>
              <a:t> 1 </a:t>
            </a:r>
            <a:r>
              <a:rPr lang="de-DE" sz="1200" dirty="0" err="1"/>
              <a:t>year</a:t>
            </a:r>
            <a:r>
              <a:rPr lang="de-DE" sz="1200" dirty="0"/>
              <a:t> FCA </a:t>
            </a:r>
            <a:r>
              <a:rPr lang="de-DE" sz="1200" dirty="0" err="1"/>
              <a:t>license</a:t>
            </a:r>
            <a:r>
              <a:rPr lang="de-DE" sz="1200" dirty="0"/>
              <a:t>, 1 </a:t>
            </a:r>
            <a:r>
              <a:rPr lang="de-DE" sz="1200" dirty="0" err="1"/>
              <a:t>year</a:t>
            </a:r>
            <a:r>
              <a:rPr lang="de-DE" sz="1200" dirty="0"/>
              <a:t> Mercedes </a:t>
            </a:r>
            <a:r>
              <a:rPr lang="de-DE" altLang="zh-CN" sz="1200" dirty="0" err="1"/>
              <a:t>license</a:t>
            </a:r>
            <a:r>
              <a:rPr lang="de-DE" altLang="zh-CN" sz="1200" dirty="0"/>
              <a:t>, 50 </a:t>
            </a:r>
            <a:r>
              <a:rPr lang="de-DE" altLang="zh-CN" sz="1200" dirty="0" err="1"/>
              <a:t>connections</a:t>
            </a:r>
            <a:r>
              <a:rPr lang="de-DE" altLang="zh-CN" sz="1200" dirty="0"/>
              <a:t> Renault 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1AD90A7B-C3B5-43A7-B547-3EB87C4EFB3C}"/>
              </a:ext>
            </a:extLst>
          </p:cNvPr>
          <p:cNvSpPr txBox="1">
            <a:spLocks/>
          </p:cNvSpPr>
          <p:nvPr/>
        </p:nvSpPr>
        <p:spPr>
          <a:xfrm>
            <a:off x="510547" y="594211"/>
            <a:ext cx="9944459" cy="1528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400" dirty="0"/>
              <a:t>PM, Nina, Katalin: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de-DE" sz="1400" dirty="0"/>
              <a:t>Create </a:t>
            </a:r>
            <a:r>
              <a:rPr lang="de-DE" sz="1400" dirty="0" err="1"/>
              <a:t>software</a:t>
            </a:r>
            <a:r>
              <a:rPr lang="de-DE" sz="1400" dirty="0"/>
              <a:t> </a:t>
            </a:r>
            <a:r>
              <a:rPr lang="de-DE" sz="1400" dirty="0" err="1"/>
              <a:t>license</a:t>
            </a:r>
            <a:r>
              <a:rPr lang="de-DE" sz="1400" dirty="0"/>
              <a:t> </a:t>
            </a:r>
            <a:r>
              <a:rPr lang="de-DE" sz="1400" dirty="0" err="1"/>
              <a:t>cards</a:t>
            </a:r>
            <a:endParaRPr lang="de-DE" sz="1400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de-DE" sz="1400" dirty="0"/>
              <a:t>Book in Sage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r>
              <a:rPr lang="de-DE" sz="1400" dirty="0"/>
              <a:t>Upload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cards</a:t>
            </a:r>
            <a:r>
              <a:rPr lang="de-DE" sz="1400" dirty="0"/>
              <a:t> in SGW </a:t>
            </a:r>
            <a:r>
              <a:rPr lang="de-DE" sz="1400" dirty="0" err="1"/>
              <a:t>Platform</a:t>
            </a:r>
            <a:endParaRPr lang="de-DE" sz="1400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AutoNum type="arabicParenR"/>
            </a:pPr>
            <a:endParaRPr lang="en-US" sz="14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de-DE" sz="105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51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7185044" y="3079232"/>
            <a:ext cx="4210050" cy="27142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000" b="1" dirty="0">
                <a:solidFill>
                  <a:schemeClr val="bg1"/>
                </a:solidFill>
              </a:rPr>
              <a:t>LAUNCH Europe GmbH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000" b="1" dirty="0">
                <a:solidFill>
                  <a:schemeClr val="bg1"/>
                </a:solidFill>
              </a:rPr>
              <a:t>Heinrich-Hertz-Str. 10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000" b="1" dirty="0">
                <a:solidFill>
                  <a:schemeClr val="bg1"/>
                </a:solidFill>
              </a:rPr>
              <a:t>50170 Kerpen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000" b="1" dirty="0">
                <a:solidFill>
                  <a:schemeClr val="bg1"/>
                </a:solidFill>
              </a:rPr>
              <a:t>Phone +49 (0) 22 73 / 98 75-0</a:t>
            </a:r>
          </a:p>
          <a:p>
            <a:pPr marL="0" indent="0">
              <a:lnSpc>
                <a:spcPct val="100000"/>
              </a:lnSpc>
              <a:buNone/>
              <a:tabLst>
                <a:tab pos="534988" algn="l"/>
              </a:tabLst>
            </a:pPr>
            <a:r>
              <a:rPr lang="de-DE" sz="1000" b="1" dirty="0">
                <a:solidFill>
                  <a:schemeClr val="bg1"/>
                </a:solidFill>
              </a:rPr>
              <a:t>Fax     +49 (0) 22 73 / 98 75-33</a:t>
            </a:r>
          </a:p>
          <a:p>
            <a:pPr marL="0" indent="0">
              <a:lnSpc>
                <a:spcPct val="100000"/>
              </a:lnSpc>
              <a:buNone/>
              <a:tabLst>
                <a:tab pos="534988" algn="l"/>
              </a:tabLst>
            </a:pPr>
            <a:endParaRPr lang="de-DE" sz="1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534988" algn="l"/>
              </a:tabLst>
            </a:pPr>
            <a:r>
              <a:rPr lang="de-DE" sz="1000" b="1" dirty="0">
                <a:solidFill>
                  <a:schemeClr val="bg1"/>
                </a:solidFill>
              </a:rPr>
              <a:t>info@launch-europe.de</a:t>
            </a:r>
          </a:p>
          <a:p>
            <a:pPr marL="0" indent="0">
              <a:lnSpc>
                <a:spcPct val="100000"/>
              </a:lnSpc>
              <a:buNone/>
              <a:tabLst>
                <a:tab pos="534988" algn="l"/>
              </a:tabLst>
            </a:pPr>
            <a:r>
              <a:rPr lang="de-DE" sz="1000" b="1" dirty="0">
                <a:solidFill>
                  <a:schemeClr val="bg1"/>
                </a:solidFill>
              </a:rPr>
              <a:t>www.launch-europe.de</a:t>
            </a:r>
          </a:p>
        </p:txBody>
      </p:sp>
    </p:spTree>
    <p:extLst>
      <p:ext uri="{BB962C8B-B14F-4D97-AF65-F5344CB8AC3E}">
        <p14:creationId xmlns:p14="http://schemas.microsoft.com/office/powerpoint/2010/main" val="288189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nch-Präsentation" id="{9F9529B9-654D-4575-919C-85D31C44B0F6}" vid="{C7E3F06B-886A-474D-B038-BE843A7140A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430</Words>
  <Application>Microsoft Office PowerPoint</Application>
  <PresentationFormat>Breitbild</PresentationFormat>
  <Paragraphs>59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Adrianna Extended</vt:lpstr>
      <vt:lpstr>Adrianna Extended Light</vt:lpstr>
      <vt:lpstr>黑体</vt:lpstr>
      <vt:lpstr>Arial</vt:lpstr>
      <vt:lpstr>Calibri</vt:lpstr>
      <vt:lpstr>Wingdings</vt:lpstr>
      <vt:lpstr>Office</vt:lpstr>
      <vt:lpstr>European Professional Software License Only for HQ devices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Roxana Driman</dc:creator>
  <cp:lastModifiedBy>Ziwei Zheng</cp:lastModifiedBy>
  <cp:revision>423</cp:revision>
  <cp:lastPrinted>2019-07-18T12:39:26Z</cp:lastPrinted>
  <dcterms:created xsi:type="dcterms:W3CDTF">2019-07-04T06:24:01Z</dcterms:created>
  <dcterms:modified xsi:type="dcterms:W3CDTF">2024-05-08T07:33:22Z</dcterms:modified>
</cp:coreProperties>
</file>